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90" r:id="rId2"/>
    <p:sldMasterId id="2147483902" r:id="rId3"/>
    <p:sldMasterId id="2147483914" r:id="rId4"/>
  </p:sldMasterIdLst>
  <p:notesMasterIdLst>
    <p:notesMasterId r:id="rId26"/>
  </p:notesMasterIdLst>
  <p:sldIdLst>
    <p:sldId id="682" r:id="rId5"/>
    <p:sldId id="716" r:id="rId6"/>
    <p:sldId id="662" r:id="rId7"/>
    <p:sldId id="715" r:id="rId8"/>
    <p:sldId id="678" r:id="rId9"/>
    <p:sldId id="720" r:id="rId10"/>
    <p:sldId id="683" r:id="rId11"/>
    <p:sldId id="721" r:id="rId12"/>
    <p:sldId id="324" r:id="rId13"/>
    <p:sldId id="708" r:id="rId14"/>
    <p:sldId id="325" r:id="rId15"/>
    <p:sldId id="391" r:id="rId16"/>
    <p:sldId id="722" r:id="rId17"/>
    <p:sldId id="709" r:id="rId18"/>
    <p:sldId id="710" r:id="rId19"/>
    <p:sldId id="711" r:id="rId20"/>
    <p:sldId id="723" r:id="rId21"/>
    <p:sldId id="712" r:id="rId22"/>
    <p:sldId id="713" r:id="rId23"/>
    <p:sldId id="714" r:id="rId24"/>
    <p:sldId id="28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09" autoAdjust="0"/>
  </p:normalViewPr>
  <p:slideViewPr>
    <p:cSldViewPr snapToGrid="0" showGuides="1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23/10/2021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5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FAA3-9D4A-41D6-82F5-54288C6A5A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5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9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FAA3-9D4A-41D6-82F5-54288C6A5A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69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48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46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14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4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5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50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3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98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0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2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4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4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4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2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24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33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68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9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55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2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2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3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7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228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84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2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2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59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22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94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62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28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97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63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4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26" r:id="rId12"/>
    <p:sldLayoutId id="214748392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35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B41A03B-630B-4B70-AF32-4833B7087DF1}"/>
              </a:ext>
            </a:extLst>
          </p:cNvPr>
          <p:cNvSpPr/>
          <p:nvPr/>
        </p:nvSpPr>
        <p:spPr>
          <a:xfrm>
            <a:off x="0" y="6059400"/>
            <a:ext cx="12192000" cy="798601"/>
          </a:xfrm>
          <a:custGeom>
            <a:avLst/>
            <a:gdLst>
              <a:gd name="connsiteX0" fmla="*/ 12192000 w 12192000"/>
              <a:gd name="connsiteY0" fmla="*/ 0 h 798601"/>
              <a:gd name="connsiteX1" fmla="*/ 12192000 w 12192000"/>
              <a:gd name="connsiteY1" fmla="*/ 798601 h 798601"/>
              <a:gd name="connsiteX2" fmla="*/ 0 w 12192000"/>
              <a:gd name="connsiteY2" fmla="*/ 798601 h 798601"/>
              <a:gd name="connsiteX3" fmla="*/ 0 w 12192000"/>
              <a:gd name="connsiteY3" fmla="*/ 240838 h 798601"/>
              <a:gd name="connsiteX4" fmla="*/ 72571 w 12192000"/>
              <a:gd name="connsiteY4" fmla="*/ 225287 h 798601"/>
              <a:gd name="connsiteX5" fmla="*/ 2206171 w 12192000"/>
              <a:gd name="connsiteY5" fmla="*/ 515572 h 798601"/>
              <a:gd name="connsiteX6" fmla="*/ 5225143 w 12192000"/>
              <a:gd name="connsiteY6" fmla="*/ 704258 h 798601"/>
              <a:gd name="connsiteX7" fmla="*/ 7329715 w 12192000"/>
              <a:gd name="connsiteY7" fmla="*/ 646201 h 798601"/>
              <a:gd name="connsiteX8" fmla="*/ 8229601 w 12192000"/>
              <a:gd name="connsiteY8" fmla="*/ 588144 h 798601"/>
              <a:gd name="connsiteX9" fmla="*/ 10232571 w 12192000"/>
              <a:gd name="connsiteY9" fmla="*/ 660715 h 798601"/>
              <a:gd name="connsiteX10" fmla="*/ 12090400 w 12192000"/>
              <a:gd name="connsiteY10" fmla="*/ 22087 h 79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98601">
                <a:moveTo>
                  <a:pt x="12192000" y="0"/>
                </a:moveTo>
                <a:lnTo>
                  <a:pt x="12192000" y="798601"/>
                </a:lnTo>
                <a:lnTo>
                  <a:pt x="0" y="798601"/>
                </a:lnTo>
                <a:lnTo>
                  <a:pt x="0" y="240838"/>
                </a:lnTo>
                <a:lnTo>
                  <a:pt x="72571" y="225287"/>
                </a:lnTo>
                <a:lnTo>
                  <a:pt x="2206171" y="515572"/>
                </a:lnTo>
                <a:lnTo>
                  <a:pt x="5225143" y="704258"/>
                </a:lnTo>
                <a:lnTo>
                  <a:pt x="7329715" y="646201"/>
                </a:lnTo>
                <a:lnTo>
                  <a:pt x="8229601" y="588144"/>
                </a:lnTo>
                <a:lnTo>
                  <a:pt x="10232571" y="660715"/>
                </a:lnTo>
                <a:lnTo>
                  <a:pt x="12090400" y="22087"/>
                </a:lnTo>
                <a:close/>
              </a:path>
            </a:pathLst>
          </a:custGeom>
          <a:solidFill>
            <a:srgbClr val="86C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52A79-4997-47E5-9D42-60AE4EDBD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0520"/>
            <a:ext cx="12192000" cy="47641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F249EF-DF36-481A-A194-DB386A2BEE15}"/>
              </a:ext>
            </a:extLst>
          </p:cNvPr>
          <p:cNvSpPr txBox="1"/>
          <p:nvPr/>
        </p:nvSpPr>
        <p:spPr>
          <a:xfrm>
            <a:off x="10291059" y="515892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百变马丁" panose="02010601030101010101" pitchFamily="2" charset="-122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D4C140-786F-4BBE-B3C3-F908D8D43617}"/>
              </a:ext>
            </a:extLst>
          </p:cNvPr>
          <p:cNvSpPr txBox="1"/>
          <p:nvPr/>
        </p:nvSpPr>
        <p:spPr>
          <a:xfrm>
            <a:off x="9321241" y="543924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百变马丁" panose="02010601030101010101" pitchFamily="2" charset="-122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648691" y="618766"/>
            <a:ext cx="8894618" cy="1027970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>
              <a:lnSpc>
                <a:spcPct val="80000"/>
              </a:lnSpc>
            </a:pPr>
            <a:r>
              <a:rPr lang="en-US" altLang="zh-CN" sz="38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ỦY BAN NHÂN DÂN QUẬN TB</a:t>
            </a:r>
          </a:p>
          <a:p>
            <a:pPr algn="ctr" defTabSz="914060">
              <a:lnSpc>
                <a:spcPct val="80000"/>
              </a:lnSpc>
            </a:pPr>
            <a:r>
              <a:rPr lang="en-US" altLang="zh-CN" sz="38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PHÒNG GIÁO DỤC VÀ ĐÀO TẠO</a:t>
            </a:r>
            <a:endParaRPr lang="zh-CN" altLang="en-US" sz="3800" b="1" spc="180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BF8E232-5F62-41CB-AAB2-034ACF009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12" y="2309012"/>
            <a:ext cx="6529512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82">
        <p14:ripple/>
      </p:transition>
    </mc:Choice>
    <mc:Fallback xmlns="">
      <p:transition spd="slow" advTm="1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3" y="564899"/>
            <a:ext cx="9256734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07" y="200866"/>
            <a:ext cx="4736713" cy="3046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1" y="3193032"/>
            <a:ext cx="3741972" cy="61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4DDC5-1C6D-48A7-8D98-AA5148ED87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673337"/>
            <a:ext cx="2107741" cy="17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04B88-7045-4C13-B077-6C80E84F37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2606261"/>
            <a:ext cx="2257621" cy="310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D9D6DD-816B-4BF3-8A65-68909AA8C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58" y="3841015"/>
            <a:ext cx="2957472" cy="2420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77C4E2-FFCA-4DB2-BEC0-814F6CB146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4" y="6207649"/>
            <a:ext cx="4066783" cy="41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C302B0-3F1A-41BF-9E2E-681A3955C2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95" y="4535522"/>
            <a:ext cx="5979757" cy="4624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7DBF9-87D9-499D-BCEA-0B163D83AB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7" y="5331504"/>
            <a:ext cx="5363730" cy="49602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14867C-7C6C-4712-AB45-9832B049825B}"/>
              </a:ext>
            </a:extLst>
          </p:cNvPr>
          <p:cNvSpPr txBox="1"/>
          <p:nvPr/>
        </p:nvSpPr>
        <p:spPr>
          <a:xfrm>
            <a:off x="4632158" y="3888128"/>
            <a:ext cx="5021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</a:rPr>
              <a:t>Độ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dài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đường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gấp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khúc</a:t>
            </a: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375AE-5C41-4606-924E-B48B387A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4" y="383882"/>
            <a:ext cx="11266603" cy="56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C923FC-7AE6-4C06-BEC3-446EC8C19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27549"/>
            <a:ext cx="10611293" cy="51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16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1BAFA-9560-460F-A703-888E3DEA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36" y="1335989"/>
            <a:ext cx="5539485" cy="493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40237-61DB-4A63-A489-C3FF876BF8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56" y="1450811"/>
            <a:ext cx="1501114" cy="640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0C45ED-CF3A-4992-B5E9-AC0E1EA96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76" y="1929247"/>
            <a:ext cx="4967132" cy="2367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FEABAE-ABCE-41A7-A889-4878853E2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84" y="4404865"/>
            <a:ext cx="4869410" cy="17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2FEFC-57D8-46F0-A57F-9B0781760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1" y="222746"/>
            <a:ext cx="3073099" cy="64924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5950638" cy="156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MNPQ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MN, NP, PQ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5950638" cy="156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HIK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HI, IK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C967A-CDB2-4827-8D84-9F2DB8B46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20" y="306619"/>
            <a:ext cx="3046346" cy="64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6367444" cy="2393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CDEGH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CD, DE, EG, GH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ECEE1-19CF-4969-A92D-64C67082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40" y="197015"/>
            <a:ext cx="3172533" cy="67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14D17A-4CB5-4370-A150-D0208357C2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" y="161278"/>
            <a:ext cx="8053549" cy="76564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0F6C302-C8F5-41A5-908C-139A58CBB995}"/>
              </a:ext>
            </a:extLst>
          </p:cNvPr>
          <p:cNvSpPr/>
          <p:nvPr/>
        </p:nvSpPr>
        <p:spPr>
          <a:xfrm>
            <a:off x="1490245" y="744377"/>
            <a:ext cx="7678545" cy="1542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lang="en-US" altLang="zh-CN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ABC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 ...?.... cm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CE6575-7D9D-4558-9890-A988CC2831A4}"/>
              </a:ext>
            </a:extLst>
          </p:cNvPr>
          <p:cNvSpPr/>
          <p:nvPr/>
        </p:nvSpPr>
        <p:spPr>
          <a:xfrm>
            <a:off x="1572326" y="1389849"/>
            <a:ext cx="7678545" cy="745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060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lang="en-US" altLang="zh-CN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HIKL </a:t>
            </a:r>
            <a:r>
              <a:rPr lang="en-US" altLang="zh-CN" sz="3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/>
                <a:ea typeface="微软雅黑" panose="020B0503020204020204" pitchFamily="34" charset="-122"/>
                <a:cs typeface="Times New Roman" panose="02020603050405020304" pitchFamily="18" charset="0"/>
              </a:rPr>
              <a:t>  ...?.... cm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02EE542-2252-4126-8AA2-9C04985CB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0" y="2504661"/>
            <a:ext cx="9496425" cy="430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14D17A-4CB5-4370-A150-D0208357C2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" y="161278"/>
            <a:ext cx="8053549" cy="765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14587-02A6-4C84-B540-E70243D8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69" y="1755142"/>
            <a:ext cx="9321505" cy="3605998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0F6C302-C8F5-41A5-908C-139A58CBB995}"/>
              </a:ext>
            </a:extLst>
          </p:cNvPr>
          <p:cNvSpPr/>
          <p:nvPr/>
        </p:nvSpPr>
        <p:spPr>
          <a:xfrm>
            <a:off x="1052095" y="4413817"/>
            <a:ext cx="7678545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ABC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...?.... 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D194AEF-5543-46D8-BB48-E1B2B44C5786}"/>
              </a:ext>
            </a:extLst>
          </p:cNvPr>
          <p:cNvSpPr/>
          <p:nvPr/>
        </p:nvSpPr>
        <p:spPr>
          <a:xfrm>
            <a:off x="2542693" y="1290218"/>
            <a:ext cx="3006336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5EDA2487-CA16-4C2E-B2DD-3C7C289DD014}"/>
              </a:ext>
            </a:extLst>
          </p:cNvPr>
          <p:cNvSpPr/>
          <p:nvPr/>
        </p:nvSpPr>
        <p:spPr>
          <a:xfrm>
            <a:off x="8542660" y="2697581"/>
            <a:ext cx="3006336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055B5F9-629D-43DA-8FBB-1FB2CE0D084F}"/>
              </a:ext>
            </a:extLst>
          </p:cNvPr>
          <p:cNvSpPr/>
          <p:nvPr/>
        </p:nvSpPr>
        <p:spPr>
          <a:xfrm>
            <a:off x="6525970" y="4521769"/>
            <a:ext cx="1190063" cy="731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C9149D5-3A58-4F32-BA83-24ADA8BB7133}"/>
              </a:ext>
            </a:extLst>
          </p:cNvPr>
          <p:cNvSpPr txBox="1"/>
          <p:nvPr/>
        </p:nvSpPr>
        <p:spPr>
          <a:xfrm>
            <a:off x="6644751" y="4348639"/>
            <a:ext cx="952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A10B9D-1105-45B4-8FC1-B853879A2194}"/>
              </a:ext>
            </a:extLst>
          </p:cNvPr>
          <p:cNvSpPr txBox="1"/>
          <p:nvPr/>
        </p:nvSpPr>
        <p:spPr>
          <a:xfrm>
            <a:off x="9515475" y="2514419"/>
            <a:ext cx="71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7C3EDFB-11B6-447F-A432-5AE745D21E05}"/>
              </a:ext>
            </a:extLst>
          </p:cNvPr>
          <p:cNvSpPr txBox="1"/>
          <p:nvPr/>
        </p:nvSpPr>
        <p:spPr>
          <a:xfrm>
            <a:off x="3514725" y="1121534"/>
            <a:ext cx="71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411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2" grpId="0"/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0E773-C5D2-4F78-AC08-3F0446B2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3" y="822380"/>
            <a:ext cx="7288226" cy="3928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4D17A-4CB5-4370-A150-D0208357C2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" y="161278"/>
            <a:ext cx="7639893" cy="76564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0F6C302-C8F5-41A5-908C-139A58CBB995}"/>
              </a:ext>
            </a:extLst>
          </p:cNvPr>
          <p:cNvSpPr/>
          <p:nvPr/>
        </p:nvSpPr>
        <p:spPr>
          <a:xfrm>
            <a:off x="1429451" y="5304492"/>
            <a:ext cx="7678545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HIKL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...?.... 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D194AEF-5543-46D8-BB48-E1B2B44C5786}"/>
              </a:ext>
            </a:extLst>
          </p:cNvPr>
          <p:cNvSpPr/>
          <p:nvPr/>
        </p:nvSpPr>
        <p:spPr>
          <a:xfrm>
            <a:off x="2542693" y="1290218"/>
            <a:ext cx="3006336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5EDA2487-CA16-4C2E-B2DD-3C7C289DD014}"/>
              </a:ext>
            </a:extLst>
          </p:cNvPr>
          <p:cNvSpPr/>
          <p:nvPr/>
        </p:nvSpPr>
        <p:spPr>
          <a:xfrm>
            <a:off x="6903326" y="1239102"/>
            <a:ext cx="3006336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055B5F9-629D-43DA-8FBB-1FB2CE0D084F}"/>
              </a:ext>
            </a:extLst>
          </p:cNvPr>
          <p:cNvSpPr/>
          <p:nvPr/>
        </p:nvSpPr>
        <p:spPr>
          <a:xfrm>
            <a:off x="7066164" y="5410333"/>
            <a:ext cx="1190063" cy="731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C9754FFC-6D01-4ABF-9DFA-D6D6668A2E0E}"/>
              </a:ext>
            </a:extLst>
          </p:cNvPr>
          <p:cNvSpPr/>
          <p:nvPr/>
        </p:nvSpPr>
        <p:spPr>
          <a:xfrm>
            <a:off x="6251973" y="3811530"/>
            <a:ext cx="3006336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......cm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9C5F91-56FA-4358-8B9A-2DE89CCFF08F}"/>
              </a:ext>
            </a:extLst>
          </p:cNvPr>
          <p:cNvSpPr txBox="1"/>
          <p:nvPr/>
        </p:nvSpPr>
        <p:spPr>
          <a:xfrm>
            <a:off x="3514667" y="1076566"/>
            <a:ext cx="71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871A07-7D6C-48D4-9766-A8C7563F1E4E}"/>
              </a:ext>
            </a:extLst>
          </p:cNvPr>
          <p:cNvSpPr txBox="1"/>
          <p:nvPr/>
        </p:nvSpPr>
        <p:spPr>
          <a:xfrm>
            <a:off x="7224005" y="5240959"/>
            <a:ext cx="11824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61DFE43-8BA4-4DCF-8E5E-A5961287C2AF}"/>
              </a:ext>
            </a:extLst>
          </p:cNvPr>
          <p:cNvSpPr txBox="1"/>
          <p:nvPr/>
        </p:nvSpPr>
        <p:spPr>
          <a:xfrm>
            <a:off x="7219950" y="3652882"/>
            <a:ext cx="71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8C9CC03-E4AB-4552-B8F0-B3D3984DF656}"/>
              </a:ext>
            </a:extLst>
          </p:cNvPr>
          <p:cNvSpPr txBox="1"/>
          <p:nvPr/>
        </p:nvSpPr>
        <p:spPr>
          <a:xfrm>
            <a:off x="7866067" y="1041405"/>
            <a:ext cx="71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673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 flipV="1">
            <a:off x="1981200" y="603762"/>
            <a:ext cx="8229600" cy="1371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590800" y="4485664"/>
            <a:ext cx="8305800" cy="83487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742733" y="525780"/>
            <a:ext cx="448329" cy="5410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9042677" y="288894"/>
            <a:ext cx="177523" cy="534990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8683" y="2290230"/>
            <a:ext cx="5297954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1FA5F-D24C-4398-866B-DD466DCC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8" y="465337"/>
            <a:ext cx="11700224" cy="4858224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1A427-D885-4A29-A2A1-1F93C3855A3F}"/>
              </a:ext>
            </a:extLst>
          </p:cNvPr>
          <p:cNvCxnSpPr>
            <a:cxnSpLocks/>
          </p:cNvCxnSpPr>
          <p:nvPr/>
        </p:nvCxnSpPr>
        <p:spPr>
          <a:xfrm flipH="1">
            <a:off x="7753611" y="2015439"/>
            <a:ext cx="1628383" cy="965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8">
            <a:extLst>
              <a:ext uri="{FF2B5EF4-FFF2-40B4-BE49-F238E27FC236}">
                <a16:creationId xmlns:a16="http://schemas.microsoft.com/office/drawing/2014/main" id="{D02588A3-741A-46F9-8775-CD994575927B}"/>
              </a:ext>
            </a:extLst>
          </p:cNvPr>
          <p:cNvSpPr/>
          <p:nvPr/>
        </p:nvSpPr>
        <p:spPr>
          <a:xfrm>
            <a:off x="6333948" y="1357611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D154EE-15A4-4270-A314-A13403067351}"/>
              </a:ext>
            </a:extLst>
          </p:cNvPr>
          <p:cNvCxnSpPr>
            <a:cxnSpLocks/>
          </p:cNvCxnSpPr>
          <p:nvPr/>
        </p:nvCxnSpPr>
        <p:spPr>
          <a:xfrm>
            <a:off x="3995803" y="1941848"/>
            <a:ext cx="1404980" cy="73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8">
            <a:extLst>
              <a:ext uri="{FF2B5EF4-FFF2-40B4-BE49-F238E27FC236}">
                <a16:creationId xmlns:a16="http://schemas.microsoft.com/office/drawing/2014/main" id="{F029E943-7448-460F-B547-D8174ED51132}"/>
              </a:ext>
            </a:extLst>
          </p:cNvPr>
          <p:cNvSpPr/>
          <p:nvPr/>
        </p:nvSpPr>
        <p:spPr>
          <a:xfrm>
            <a:off x="-373716" y="1393450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FB6C23-26BB-4E08-9B5A-2C980E02ECAD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169457"/>
            <a:ext cx="693803" cy="37025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8">
            <a:extLst>
              <a:ext uri="{FF2B5EF4-FFF2-40B4-BE49-F238E27FC236}">
                <a16:creationId xmlns:a16="http://schemas.microsoft.com/office/drawing/2014/main" id="{1CEDD613-6FF0-44CB-91BD-55A1545EE305}"/>
              </a:ext>
            </a:extLst>
          </p:cNvPr>
          <p:cNvSpPr/>
          <p:nvPr/>
        </p:nvSpPr>
        <p:spPr>
          <a:xfrm flipH="1" flipV="1">
            <a:off x="-724068" y="-31475508"/>
            <a:ext cx="3144352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76F4D7B9-4448-4DC2-904B-E6DC214FA46D}"/>
              </a:ext>
            </a:extLst>
          </p:cNvPr>
          <p:cNvSpPr/>
          <p:nvPr/>
        </p:nvSpPr>
        <p:spPr>
          <a:xfrm>
            <a:off x="3150226" y="5543125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8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576" y="2389787"/>
            <a:ext cx="9648824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847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-1520136" y="-883578"/>
            <a:ext cx="13712136" cy="797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34" y="1066800"/>
            <a:ext cx="825980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 flipV="1">
            <a:off x="-132315" y="-680483"/>
            <a:ext cx="12324316" cy="6804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endParaRPr lang="en-US" sz="6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2736" y="3006448"/>
            <a:ext cx="325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NHANH H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45" y="5729211"/>
            <a:ext cx="3315423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64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6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4"/>
          <p:cNvSpPr txBox="1"/>
          <p:nvPr/>
        </p:nvSpPr>
        <p:spPr>
          <a:xfrm>
            <a:off x="1472430" y="1396124"/>
            <a:ext cx="9411427" cy="131144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AB.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7E2403AC-CC38-4CEB-98A2-22560D8A7A79}"/>
              </a:ext>
            </a:extLst>
          </p:cNvPr>
          <p:cNvCxnSpPr>
            <a:cxnSpLocks/>
          </p:cNvCxnSpPr>
          <p:nvPr/>
        </p:nvCxnSpPr>
        <p:spPr>
          <a:xfrm>
            <a:off x="3261266" y="3776824"/>
            <a:ext cx="50958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D26F1B9D-BEAD-4F26-A03D-B1522D5F6E24}"/>
              </a:ext>
            </a:extLst>
          </p:cNvPr>
          <p:cNvCxnSpPr>
            <a:cxnSpLocks/>
          </p:cNvCxnSpPr>
          <p:nvPr/>
        </p:nvCxnSpPr>
        <p:spPr>
          <a:xfrm>
            <a:off x="3261266" y="3625491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6E7D1BD8-6D0C-4022-A392-8FFC7C8B4122}"/>
              </a:ext>
            </a:extLst>
          </p:cNvPr>
          <p:cNvCxnSpPr>
            <a:cxnSpLocks/>
          </p:cNvCxnSpPr>
          <p:nvPr/>
        </p:nvCxnSpPr>
        <p:spPr>
          <a:xfrm>
            <a:off x="8357120" y="365118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065396D-B2B4-4176-B4E3-64EABC34044D}"/>
              </a:ext>
            </a:extLst>
          </p:cNvPr>
          <p:cNvSpPr txBox="1"/>
          <p:nvPr/>
        </p:nvSpPr>
        <p:spPr>
          <a:xfrm>
            <a:off x="2960542" y="2916328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65E9042-53B2-4689-BC63-BAB7FCDE221F}"/>
              </a:ext>
            </a:extLst>
          </p:cNvPr>
          <p:cNvSpPr txBox="1"/>
          <p:nvPr/>
        </p:nvSpPr>
        <p:spPr>
          <a:xfrm>
            <a:off x="8060626" y="2954161"/>
            <a:ext cx="56938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45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212574" y="1323827"/>
            <a:ext cx="10118035" cy="1219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đ</a:t>
            </a:r>
            <a:r>
              <a:rPr lang="vi-VN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CD. 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C9D2BFC-658B-4F02-8C73-1BFF94CD2376}"/>
              </a:ext>
            </a:extLst>
          </p:cNvPr>
          <p:cNvCxnSpPr/>
          <p:nvPr/>
        </p:nvCxnSpPr>
        <p:spPr>
          <a:xfrm>
            <a:off x="2504661" y="3429000"/>
            <a:ext cx="7116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9C604B9E-6667-4ABB-90A9-85DC8F9AB50E}"/>
              </a:ext>
            </a:extLst>
          </p:cNvPr>
          <p:cNvCxnSpPr>
            <a:cxnSpLocks/>
          </p:cNvCxnSpPr>
          <p:nvPr/>
        </p:nvCxnSpPr>
        <p:spPr>
          <a:xfrm>
            <a:off x="8724987" y="327766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9FF5D36E-C09A-4A3F-914E-5FD7A0D5A02B}"/>
              </a:ext>
            </a:extLst>
          </p:cNvPr>
          <p:cNvCxnSpPr>
            <a:cxnSpLocks/>
          </p:cNvCxnSpPr>
          <p:nvPr/>
        </p:nvCxnSpPr>
        <p:spPr>
          <a:xfrm>
            <a:off x="3529263" y="327766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723224-CF55-4CAA-9D9B-1EAB70C74C81}"/>
              </a:ext>
            </a:extLst>
          </p:cNvPr>
          <p:cNvSpPr txBox="1"/>
          <p:nvPr/>
        </p:nvSpPr>
        <p:spPr>
          <a:xfrm>
            <a:off x="3228539" y="2593556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33849A-D403-4AD6-97D1-7A950708BB1D}"/>
              </a:ext>
            </a:extLst>
          </p:cNvPr>
          <p:cNvSpPr txBox="1"/>
          <p:nvPr/>
        </p:nvSpPr>
        <p:spPr>
          <a:xfrm>
            <a:off x="8424263" y="2618863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973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2" y="564899"/>
            <a:ext cx="9469677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8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19" y="5341742"/>
            <a:ext cx="3741972" cy="6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EEF5175-7270-44C3-83A3-8A71D7BEE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7" t="1953" r="9211" b="61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0272DDC-9F8E-44EC-9F75-C3C9B9D64251}"/>
              </a:ext>
            </a:extLst>
          </p:cNvPr>
          <p:cNvSpPr txBox="1"/>
          <p:nvPr/>
        </p:nvSpPr>
        <p:spPr>
          <a:xfrm>
            <a:off x="518303" y="4435296"/>
            <a:ext cx="25827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百变马丁" panose="02010601030101010101" pitchFamily="2" charset="-122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3619365" y="1811640"/>
            <a:ext cx="7226001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 GẤP KHÚC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8BD391CF-5B99-4087-8C9F-79A446A27CB5}"/>
              </a:ext>
            </a:extLst>
          </p:cNvPr>
          <p:cNvCxnSpPr/>
          <p:nvPr/>
        </p:nvCxnSpPr>
        <p:spPr>
          <a:xfrm flipV="1">
            <a:off x="915633" y="998066"/>
            <a:ext cx="990600" cy="114776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B593C49C-E011-465C-9C48-E0F5F68A8F4D}"/>
              </a:ext>
            </a:extLst>
          </p:cNvPr>
          <p:cNvCxnSpPr>
            <a:cxnSpLocks/>
          </p:cNvCxnSpPr>
          <p:nvPr/>
        </p:nvCxnSpPr>
        <p:spPr>
          <a:xfrm>
            <a:off x="1918300" y="998066"/>
            <a:ext cx="2330450" cy="106997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7">
            <a:extLst>
              <a:ext uri="{FF2B5EF4-FFF2-40B4-BE49-F238E27FC236}">
                <a16:creationId xmlns:a16="http://schemas.microsoft.com/office/drawing/2014/main" id="{9D22DD43-CB28-497C-AD55-7A99D780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290" y="1613734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9BD4B-3A98-423C-AAD9-683D5284B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19" y="1684897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3C7DC0BD-2DBB-41D2-AF39-5970E283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77" y="559662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0" name="Straight Connector 7">
            <a:extLst>
              <a:ext uri="{FF2B5EF4-FFF2-40B4-BE49-F238E27FC236}">
                <a16:creationId xmlns:a16="http://schemas.microsoft.com/office/drawing/2014/main" id="{C9D39D1E-49D4-446E-B263-F5A73BD60B53}"/>
              </a:ext>
            </a:extLst>
          </p:cNvPr>
          <p:cNvCxnSpPr/>
          <p:nvPr/>
        </p:nvCxnSpPr>
        <p:spPr>
          <a:xfrm flipV="1">
            <a:off x="6337962" y="1030609"/>
            <a:ext cx="1371600" cy="11477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3A53492A-6742-45EA-A5A1-B5561DDF1213}"/>
              </a:ext>
            </a:extLst>
          </p:cNvPr>
          <p:cNvCxnSpPr>
            <a:cxnSpLocks/>
          </p:cNvCxnSpPr>
          <p:nvPr/>
        </p:nvCxnSpPr>
        <p:spPr>
          <a:xfrm>
            <a:off x="7703611" y="1036460"/>
            <a:ext cx="1616165" cy="106405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3DD4CD97-29CD-471E-9AB8-886094331519}"/>
              </a:ext>
            </a:extLst>
          </p:cNvPr>
          <p:cNvCxnSpPr>
            <a:cxnSpLocks/>
          </p:cNvCxnSpPr>
          <p:nvPr/>
        </p:nvCxnSpPr>
        <p:spPr>
          <a:xfrm flipV="1">
            <a:off x="9336832" y="782827"/>
            <a:ext cx="1389657" cy="13207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A49A1E96-5298-487D-A6AA-8B24A60B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716410"/>
            <a:ext cx="48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52D25F8-570D-448E-B73F-5A8AAC03C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554" y="582334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EA6B9B84-FE62-41DC-A3CE-6D49D932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462" y="2120512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7" name="Straight Connector 7">
            <a:extLst>
              <a:ext uri="{FF2B5EF4-FFF2-40B4-BE49-F238E27FC236}">
                <a16:creationId xmlns:a16="http://schemas.microsoft.com/office/drawing/2014/main" id="{1BD32E66-956F-473E-88B7-71CB12885AB8}"/>
              </a:ext>
            </a:extLst>
          </p:cNvPr>
          <p:cNvCxnSpPr/>
          <p:nvPr/>
        </p:nvCxnSpPr>
        <p:spPr>
          <a:xfrm flipV="1">
            <a:off x="3262568" y="3969154"/>
            <a:ext cx="1371600" cy="11477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12">
            <a:extLst>
              <a:ext uri="{FF2B5EF4-FFF2-40B4-BE49-F238E27FC236}">
                <a16:creationId xmlns:a16="http://schemas.microsoft.com/office/drawing/2014/main" id="{5962106B-FE2B-4F6E-82F4-CC61AFB10A46}"/>
              </a:ext>
            </a:extLst>
          </p:cNvPr>
          <p:cNvCxnSpPr>
            <a:cxnSpLocks/>
          </p:cNvCxnSpPr>
          <p:nvPr/>
        </p:nvCxnSpPr>
        <p:spPr>
          <a:xfrm>
            <a:off x="4634168" y="3965539"/>
            <a:ext cx="966780" cy="155827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6FB044BC-91A6-4EC2-BF01-F285F187CA45}"/>
              </a:ext>
            </a:extLst>
          </p:cNvPr>
          <p:cNvCxnSpPr/>
          <p:nvPr/>
        </p:nvCxnSpPr>
        <p:spPr>
          <a:xfrm flipV="1">
            <a:off x="5603150" y="4273143"/>
            <a:ext cx="871537" cy="125412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BB5A0FB8-5A7E-43CF-8772-F633DD551D66}"/>
              </a:ext>
            </a:extLst>
          </p:cNvPr>
          <p:cNvCxnSpPr>
            <a:cxnSpLocks/>
          </p:cNvCxnSpPr>
          <p:nvPr/>
        </p:nvCxnSpPr>
        <p:spPr>
          <a:xfrm>
            <a:off x="6474687" y="4280348"/>
            <a:ext cx="1629133" cy="8076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17">
            <a:extLst>
              <a:ext uri="{FF2B5EF4-FFF2-40B4-BE49-F238E27FC236}">
                <a16:creationId xmlns:a16="http://schemas.microsoft.com/office/drawing/2014/main" id="{2ECDE622-9FD7-44E6-80BB-D9B3FCE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501" y="384102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D99DEC83-24B3-4DA3-9BC8-75A6CE8B7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502" y="4694513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5E1F20A7-4EFA-4314-A62D-6A3750D8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54" y="464340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5A782B9A-5799-4D4C-8521-219C072D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295" y="553654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81718705-85F9-46DD-BBCE-B16A9E3C0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9" y="3516620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09B59A8B-D4C4-4DF7-ABF6-F715D2C1BA15}"/>
              </a:ext>
            </a:extLst>
          </p:cNvPr>
          <p:cNvSpPr txBox="1"/>
          <p:nvPr/>
        </p:nvSpPr>
        <p:spPr>
          <a:xfrm>
            <a:off x="650544" y="2638614"/>
            <a:ext cx="399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85F6978-0310-41AA-9418-0233434D5049}"/>
              </a:ext>
            </a:extLst>
          </p:cNvPr>
          <p:cNvSpPr txBox="1"/>
          <p:nvPr/>
        </p:nvSpPr>
        <p:spPr>
          <a:xfrm>
            <a:off x="6776493" y="2638614"/>
            <a:ext cx="418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F81F591-F248-4B7A-932D-0DF92837E248}"/>
              </a:ext>
            </a:extLst>
          </p:cNvPr>
          <p:cNvSpPr txBox="1"/>
          <p:nvPr/>
        </p:nvSpPr>
        <p:spPr>
          <a:xfrm>
            <a:off x="3628272" y="6054348"/>
            <a:ext cx="454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EGHIK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A849FD32-23CD-41EE-BA34-0FAEDDE27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0311" y="32086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8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7861">
        <p15:prstTrans prst="wind"/>
      </p:transition>
    </mc:Choice>
    <mc:Fallback xmlns="">
      <p:transition spd="slow" advTm="87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  <p:bldP spid="25" grpId="0"/>
      <p:bldP spid="26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7" grpId="0"/>
    </p:bldLst>
  </p:timing>
  <p:extLst>
    <p:ext uri="{3A86A75C-4F4B-4683-9AE1-C65F6400EC91}">
      <p14:laserTraceLst xmlns:p14="http://schemas.microsoft.com/office/powerpoint/2010/main">
        <p14:tracePtLst>
          <p14:tracePt t="7005" x="1014413" y="2282825"/>
          <p14:tracePt t="7011" x="1004888" y="2273300"/>
          <p14:tracePt t="7026" x="995363" y="2273300"/>
          <p14:tracePt t="7033" x="995363" y="2265363"/>
          <p14:tracePt t="7048" x="985838" y="2265363"/>
          <p14:tracePt t="7062" x="977900" y="2265363"/>
          <p14:tracePt t="7077" x="968375" y="2265363"/>
          <p14:tracePt t="7092" x="958850" y="2265363"/>
          <p14:tracePt t="7100" x="958850" y="2255838"/>
          <p14:tracePt t="7107" x="949325" y="2255838"/>
          <p14:tracePt t="7114" x="941388" y="2255838"/>
          <p14:tracePt t="7122" x="941388" y="2246313"/>
          <p14:tracePt t="7137" x="931863" y="2246313"/>
          <p14:tracePt t="7144" x="922338" y="2236788"/>
          <p14:tracePt t="7159" x="912813" y="2228850"/>
          <p14:tracePt t="7174" x="904875" y="2228850"/>
          <p14:tracePt t="7182" x="904875" y="2219325"/>
          <p14:tracePt t="7196" x="895350" y="2219325"/>
          <p14:tracePt t="7204" x="885825" y="2209800"/>
          <p14:tracePt t="7220" x="876300" y="2209800"/>
          <p14:tracePt t="7226" x="868363" y="2200275"/>
          <p14:tracePt t="7234" x="858838" y="2192338"/>
          <p14:tracePt t="7241" x="849313" y="2182813"/>
          <p14:tracePt t="7248" x="839788" y="2173288"/>
          <p14:tracePt t="7263" x="839788" y="2163763"/>
          <p14:tracePt t="7270" x="831850" y="2155825"/>
          <p14:tracePt t="7300" x="822325" y="2155825"/>
          <p14:tracePt t="7308" x="822325" y="2146300"/>
          <p14:tracePt t="7473" x="822325" y="2136775"/>
          <p14:tracePt t="7495" x="822325" y="2127250"/>
          <p14:tracePt t="7605" x="822325" y="2119313"/>
          <p14:tracePt t="7613" x="822325" y="2109788"/>
          <p14:tracePt t="7636" x="822325" y="2100263"/>
          <p14:tracePt t="7643" x="822325" y="2090738"/>
          <p14:tracePt t="7650" x="822325" y="2082800"/>
          <p14:tracePt t="7657" x="822325" y="2073275"/>
          <p14:tracePt t="7665" x="822325" y="2063750"/>
          <p14:tracePt t="7673" x="822325" y="2054225"/>
          <p14:tracePt t="7687" x="822325" y="2046288"/>
          <p14:tracePt t="7695" x="822325" y="2036763"/>
          <p14:tracePt t="7717" x="822325" y="2027238"/>
          <p14:tracePt t="7732" x="822325" y="2017713"/>
          <p14:tracePt t="8684" x="822325" y="2027238"/>
          <p14:tracePt t="8692" x="822325" y="2046288"/>
          <p14:tracePt t="8699" x="822325" y="2063750"/>
          <p14:tracePt t="8707" x="831850" y="2082800"/>
          <p14:tracePt t="8714" x="831850" y="2109788"/>
          <p14:tracePt t="8722" x="839788" y="2127250"/>
          <p14:tracePt t="8729" x="839788" y="2136775"/>
          <p14:tracePt t="8736" x="849313" y="2146300"/>
          <p14:tracePt t="8751" x="858838" y="2155825"/>
          <p14:tracePt t="8758" x="858838" y="2163763"/>
          <p14:tracePt t="8789" x="858838" y="2173288"/>
          <p14:tracePt t="8833" x="858838" y="2182813"/>
          <p14:tracePt t="8856" x="858838" y="2192338"/>
          <p14:tracePt t="8878" x="858838" y="2200275"/>
          <p14:tracePt t="8892" x="858838" y="2209800"/>
          <p14:tracePt t="8915" x="868363" y="2219325"/>
          <p14:tracePt t="8937" x="876300" y="2219325"/>
          <p14:tracePt t="8952" x="885825" y="2228850"/>
          <p14:tracePt t="8974" x="895350" y="2236788"/>
          <p14:tracePt t="8997" x="895350" y="2246313"/>
          <p14:tracePt t="9012" x="895350" y="2255838"/>
          <p14:tracePt t="9652" x="895350" y="2246313"/>
          <p14:tracePt t="9666" x="904875" y="2236788"/>
          <p14:tracePt t="9681" x="904875" y="2228850"/>
          <p14:tracePt t="9703" x="904875" y="2219325"/>
          <p14:tracePt t="9711" x="904875" y="2209800"/>
          <p14:tracePt t="9718" x="912813" y="2200275"/>
          <p14:tracePt t="9733" x="912813" y="2192338"/>
          <p14:tracePt t="9741" x="912813" y="2182813"/>
          <p14:tracePt t="9756" x="912813" y="2173288"/>
          <p14:tracePt t="9763" x="922338" y="2163763"/>
          <p14:tracePt t="9771" x="931863" y="2155825"/>
          <p14:tracePt t="9778" x="931863" y="2146300"/>
          <p14:tracePt t="9786" x="941388" y="2136775"/>
          <p14:tracePt t="9793" x="949325" y="2119313"/>
          <p14:tracePt t="9800" x="958850" y="2109788"/>
          <p14:tracePt t="9807" x="968375" y="2109788"/>
          <p14:tracePt t="9815" x="968375" y="2100263"/>
          <p14:tracePt t="9823" x="985838" y="2090738"/>
          <p14:tracePt t="9830" x="995363" y="2082800"/>
          <p14:tracePt t="9837" x="1004888" y="2063750"/>
          <p14:tracePt t="9845" x="1014413" y="2054225"/>
          <p14:tracePt t="9853" x="1031875" y="2046288"/>
          <p14:tracePt t="9860" x="1041400" y="2036763"/>
          <p14:tracePt t="9867" x="1050925" y="2017713"/>
          <p14:tracePt t="9875" x="1068388" y="2009775"/>
          <p14:tracePt t="9882" x="1095375" y="1990725"/>
          <p14:tracePt t="9889" x="1114425" y="1981200"/>
          <p14:tracePt t="9897" x="1160463" y="1944688"/>
          <p14:tracePt t="9904" x="1196975" y="1917700"/>
          <p14:tracePt t="9912" x="1223963" y="1898650"/>
          <p14:tracePt t="9919" x="1250950" y="1862138"/>
          <p14:tracePt t="9927" x="1277938" y="1835150"/>
          <p14:tracePt t="9936" x="1306513" y="1798638"/>
          <p14:tracePt t="9941" x="1343025" y="1771650"/>
          <p14:tracePt t="9949" x="1370013" y="1744663"/>
          <p14:tracePt t="9957" x="1387475" y="1708150"/>
          <p14:tracePt t="9963" x="1406525" y="1679575"/>
          <p14:tracePt t="9971" x="1443038" y="1662113"/>
          <p14:tracePt t="9979" x="1452563" y="1643063"/>
          <p14:tracePt t="9986" x="1470025" y="1616075"/>
          <p14:tracePt t="9994" x="1479550" y="1616075"/>
          <p14:tracePt t="10002" x="1497013" y="1598613"/>
          <p14:tracePt t="10008" x="1506538" y="1589088"/>
          <p14:tracePt t="10016" x="1506538" y="1579563"/>
          <p14:tracePt t="10023" x="1516063" y="1562100"/>
          <p14:tracePt t="10031" x="1525588" y="1552575"/>
          <p14:tracePt t="10039" x="1533525" y="1543050"/>
          <p14:tracePt t="10046" x="1552575" y="1533525"/>
          <p14:tracePt t="10053" x="1570038" y="1525588"/>
          <p14:tracePt t="10061" x="1589088" y="1506538"/>
          <p14:tracePt t="10069" x="1606550" y="1489075"/>
          <p14:tracePt t="10075" x="1652588" y="1470025"/>
          <p14:tracePt t="10083" x="1671638" y="1452563"/>
          <p14:tracePt t="10090" x="1717675" y="1416050"/>
          <p14:tracePt t="10097" x="1754188" y="1397000"/>
          <p14:tracePt t="10106" x="1781175" y="1360488"/>
          <p14:tracePt t="10113" x="1798638" y="1343025"/>
          <p14:tracePt t="10120" x="1808163" y="1323975"/>
          <p14:tracePt t="10127" x="1827213" y="1314450"/>
          <p14:tracePt t="10136" x="1835150" y="1296988"/>
          <p14:tracePt t="10142" x="1844675" y="1287463"/>
          <p14:tracePt t="10150" x="1844675" y="1277938"/>
          <p14:tracePt t="10157" x="1854200" y="1270000"/>
          <p14:tracePt t="10173" x="1863725" y="1260475"/>
          <p14:tracePt t="10202" x="1863725" y="1250950"/>
          <p14:tracePt t="10246" x="1863725" y="1241425"/>
          <p14:tracePt t="10314" x="1863725" y="1233488"/>
          <p14:tracePt t="10344" x="1863725" y="1223963"/>
          <p14:tracePt t="10358" x="1871663" y="1223963"/>
          <p14:tracePt t="10366" x="1871663" y="1214438"/>
          <p14:tracePt t="10381" x="1881188" y="1214438"/>
          <p14:tracePt t="10388" x="1881188" y="1204913"/>
          <p14:tracePt t="10395" x="1881188" y="1196975"/>
          <p14:tracePt t="10402" x="1881188" y="1187450"/>
          <p14:tracePt t="10419" x="1881188" y="1177925"/>
          <p14:tracePt t="10440" x="1881188" y="1168400"/>
          <p14:tracePt t="10462" x="1881188" y="1160463"/>
          <p14:tracePt t="10604" x="1881188" y="1150938"/>
          <p14:tracePt t="10626" x="1881188" y="1141413"/>
          <p14:tracePt t="10686" x="1881188" y="1131888"/>
          <p14:tracePt t="10826" x="1881188" y="1123950"/>
          <p14:tracePt t="10886" x="1881188" y="1114425"/>
          <p14:tracePt t="10909" x="1881188" y="1104900"/>
          <p14:tracePt t="10923" x="1881188" y="1095375"/>
          <p14:tracePt t="11772" x="1890713" y="1095375"/>
          <p14:tracePt t="11779" x="1900238" y="1095375"/>
          <p14:tracePt t="11787" x="1917700" y="1095375"/>
          <p14:tracePt t="11794" x="1927225" y="1095375"/>
          <p14:tracePt t="11804" x="1944688" y="1095375"/>
          <p14:tracePt t="11809" x="1963738" y="1095375"/>
          <p14:tracePt t="11817" x="1981200" y="1104900"/>
          <p14:tracePt t="11825" x="2000250" y="1114425"/>
          <p14:tracePt t="11831" x="2027238" y="1123950"/>
          <p14:tracePt t="11839" x="2046288" y="1141413"/>
          <p14:tracePt t="11846" x="2063750" y="1150938"/>
          <p14:tracePt t="11854" x="2082800" y="1168400"/>
          <p14:tracePt t="11861" x="2100263" y="1177925"/>
          <p14:tracePt t="11868" x="2109788" y="1187450"/>
          <p14:tracePt t="11876" x="2127250" y="1196975"/>
          <p14:tracePt t="11883" x="2136775" y="1204913"/>
          <p14:tracePt t="11890" x="2155825" y="1214438"/>
          <p14:tracePt t="11898" x="2163763" y="1223963"/>
          <p14:tracePt t="11906" x="2173288" y="1233488"/>
          <p14:tracePt t="11913" x="2182813" y="1233488"/>
          <p14:tracePt t="11921" x="2192338" y="1241425"/>
          <p14:tracePt t="11928" x="2200275" y="1250950"/>
          <p14:tracePt t="11936" x="2209800" y="1250950"/>
          <p14:tracePt t="11943" x="2219325" y="1260475"/>
          <p14:tracePt t="11951" x="2236788" y="1270000"/>
          <p14:tracePt t="11957" x="2246313" y="1277938"/>
          <p14:tracePt t="11965" x="2246313" y="1287463"/>
          <p14:tracePt t="11972" x="2255838" y="1287463"/>
          <p14:tracePt t="11980" x="2273300" y="1296988"/>
          <p14:tracePt t="11988" x="2282825" y="1296988"/>
          <p14:tracePt t="11994" x="2301875" y="1306513"/>
          <p14:tracePt t="12002" x="2319338" y="1314450"/>
          <p14:tracePt t="12010" x="2338388" y="1323975"/>
          <p14:tracePt t="12018" x="2355850" y="1323975"/>
          <p14:tracePt t="12024" x="2365375" y="1343025"/>
          <p14:tracePt t="12032" x="2382838" y="1360488"/>
          <p14:tracePt t="12039" x="2401888" y="1370013"/>
          <p14:tracePt t="12047" x="2419350" y="1379538"/>
          <p14:tracePt t="12055" x="2438400" y="1397000"/>
          <p14:tracePt t="12061" x="2457450" y="1406525"/>
          <p14:tracePt t="12069" x="2493963" y="1423988"/>
          <p14:tracePt t="12076" x="2511425" y="1443038"/>
          <p14:tracePt t="12085" x="2538413" y="1460500"/>
          <p14:tracePt t="12091" x="2574925" y="1497013"/>
          <p14:tracePt t="12098" x="2603500" y="1516063"/>
          <p14:tracePt t="12106" x="2630488" y="1533525"/>
          <p14:tracePt t="12114" x="2647950" y="1552575"/>
          <p14:tracePt t="12122" x="2676525" y="1579563"/>
          <p14:tracePt t="12128" x="2693988" y="1598613"/>
          <p14:tracePt t="12136" x="2713038" y="1606550"/>
          <p14:tracePt t="12143" x="2730500" y="1616075"/>
          <p14:tracePt t="12152" x="2749550" y="1625600"/>
          <p14:tracePt t="12158" x="2776538" y="1643063"/>
          <p14:tracePt t="12166" x="2794000" y="1662113"/>
          <p14:tracePt t="12173" x="2840038" y="1671638"/>
          <p14:tracePt t="12181" x="2867025" y="1698625"/>
          <p14:tracePt t="12188" x="2913063" y="1716088"/>
          <p14:tracePt t="12195" x="2959100" y="1735138"/>
          <p14:tracePt t="12204" x="2986088" y="1744663"/>
          <p14:tracePt t="12210" x="3032125" y="1771650"/>
          <p14:tracePt t="12218" x="3059113" y="1789113"/>
          <p14:tracePt t="12225" x="3095625" y="1808163"/>
          <p14:tracePt t="12232" x="3122613" y="1835150"/>
          <p14:tracePt t="12240" x="3159125" y="1854200"/>
          <p14:tracePt t="12247" x="3195638" y="1871663"/>
          <p14:tracePt t="12255" x="3232150" y="1890713"/>
          <p14:tracePt t="12263" x="3251200" y="1917700"/>
          <p14:tracePt t="12270" x="3278188" y="1927225"/>
          <p14:tracePt t="12277" x="3297238" y="1935163"/>
          <p14:tracePt t="12285" x="3306763" y="1944688"/>
          <p14:tracePt t="12292" x="3314700" y="1944688"/>
          <p14:tracePt t="12300" x="3324225" y="1944688"/>
          <p14:tracePt t="12307" x="3333750" y="1954213"/>
          <p14:tracePt t="12322" x="3333750" y="1963738"/>
          <p14:tracePt t="12329" x="3343275" y="1963738"/>
          <p14:tracePt t="12337" x="3360738" y="1973263"/>
          <p14:tracePt t="12344" x="3379788" y="1981200"/>
          <p14:tracePt t="12351" x="3416300" y="1990725"/>
          <p14:tracePt t="12359" x="3443288" y="2000250"/>
          <p14:tracePt t="12366" x="3470275" y="2009775"/>
          <p14:tracePt t="12374" x="3489325" y="2017713"/>
          <p14:tracePt t="12382" x="3516313" y="2017713"/>
          <p14:tracePt t="12389" x="3533775" y="2027238"/>
          <p14:tracePt t="12396" x="3552825" y="2027238"/>
          <p14:tracePt t="12405" x="3570288" y="2027238"/>
          <p14:tracePt t="12411" x="3589338" y="2027238"/>
          <p14:tracePt t="12418" x="3616325" y="2027238"/>
          <p14:tracePt t="12426" x="3652838" y="2046288"/>
          <p14:tracePt t="12435" x="3671888" y="2046288"/>
          <p14:tracePt t="12441" x="3689350" y="2046288"/>
          <p14:tracePt t="12456" x="3698875" y="2046288"/>
          <p14:tracePt t="12463" x="3708400" y="2046288"/>
          <p14:tracePt t="12478" x="3716338" y="2046288"/>
          <p14:tracePt t="12500" x="3725863" y="2046288"/>
          <p14:tracePt t="12515" x="3735388" y="2046288"/>
          <p14:tracePt t="12530" x="3744913" y="2046288"/>
          <p14:tracePt t="12538" x="3781425" y="2046288"/>
          <p14:tracePt t="12545" x="3808413" y="2046288"/>
          <p14:tracePt t="12552" x="3835400" y="2046288"/>
          <p14:tracePt t="12560" x="3881438" y="2046288"/>
          <p14:tracePt t="12568" x="3908425" y="2046288"/>
          <p14:tracePt t="12575" x="3935413" y="2046288"/>
          <p14:tracePt t="12582" x="3971925" y="2046288"/>
          <p14:tracePt t="12590" x="4008438" y="2046288"/>
          <p14:tracePt t="12597" x="4044950" y="2046288"/>
          <p14:tracePt t="12605" x="4073525" y="2036763"/>
          <p14:tracePt t="12612" x="4110038" y="2036763"/>
          <p14:tracePt t="12619" x="4119563" y="2036763"/>
          <p14:tracePt t="12627" x="4127500" y="2036763"/>
          <p14:tracePt t="12635" x="4137025" y="2036763"/>
          <p14:tracePt t="12641" x="4146550" y="2036763"/>
          <p14:tracePt t="12649" x="4192588" y="2036763"/>
          <p14:tracePt t="12657" x="4246563" y="2036763"/>
          <p14:tracePt t="12664" x="4329113" y="2036763"/>
          <p14:tracePt t="12672" x="4346575" y="2036763"/>
          <p14:tracePt t="12679" x="4365625" y="2036763"/>
          <p14:tracePt t="12687" x="4383088" y="2036763"/>
          <p14:tracePt t="12701" x="4392613" y="2036763"/>
          <p14:tracePt t="12709" x="4402138" y="2036763"/>
          <p14:tracePt t="12718" x="4411663" y="2036763"/>
          <p14:tracePt t="12731" x="4419600" y="2036763"/>
          <p14:tracePt t="12746" x="4429125" y="2036763"/>
          <p14:tracePt t="12761" x="4438650" y="2036763"/>
          <p14:tracePt t="13059" x="4438650" y="2046288"/>
          <p14:tracePt t="13074" x="4429125" y="2054225"/>
          <p14:tracePt t="13081" x="4419600" y="2054225"/>
          <p14:tracePt t="13096" x="4411663" y="2063750"/>
          <p14:tracePt t="13125" x="4402138" y="2063750"/>
          <p14:tracePt t="13155" x="4392613" y="2063750"/>
          <p14:tracePt t="13162" x="4392613" y="2073275"/>
          <p14:tracePt t="13177" x="4392613" y="2082800"/>
          <p14:tracePt t="13185" x="4383088" y="2082800"/>
          <p14:tracePt t="13192" x="4375150" y="2090738"/>
          <p14:tracePt t="13201" x="4356100" y="2100263"/>
          <p14:tracePt t="13207" x="4346575" y="2109788"/>
          <p14:tracePt t="13214" x="4338638" y="2119313"/>
          <p14:tracePt t="13222" x="4319588" y="2127250"/>
          <p14:tracePt t="13238" x="4310063" y="2127250"/>
          <p14:tracePt t="13244" x="4310063" y="2136775"/>
          <p14:tracePt t="13251" x="4302125" y="2146300"/>
          <p14:tracePt t="13268" x="4292600" y="2146300"/>
          <p14:tracePt t="13274" x="4292600" y="2155825"/>
          <p14:tracePt t="13289" x="4283075" y="2155825"/>
          <p14:tracePt t="23243" x="4273550" y="2155825"/>
          <p14:tracePt t="23250" x="4265613" y="2155825"/>
          <p14:tracePt t="23266" x="4256088" y="2155825"/>
          <p14:tracePt t="23273" x="4237038" y="2146300"/>
          <p14:tracePt t="23287" x="4219575" y="2146300"/>
          <p14:tracePt t="23289" x="4173538" y="2136775"/>
          <p14:tracePt t="23293" x="4119563" y="2136775"/>
          <p14:tracePt t="23302" x="4083050" y="2136775"/>
          <p14:tracePt t="23309" x="4008438" y="2136775"/>
          <p14:tracePt t="23317" x="3935413" y="2136775"/>
          <p14:tracePt t="23323" x="3808413" y="2146300"/>
          <p14:tracePt t="23331" x="3716338" y="2146300"/>
          <p14:tracePt t="23338" x="3616325" y="2155825"/>
          <p14:tracePt t="23347" x="3543300" y="2173288"/>
          <p14:tracePt t="23353" x="3433763" y="2173288"/>
          <p14:tracePt t="23361" x="3314700" y="2200275"/>
          <p14:tracePt t="23368" x="3168650" y="2209800"/>
          <p14:tracePt t="23375" x="2968625" y="2246313"/>
          <p14:tracePt t="23384" x="2786063" y="2273300"/>
          <p14:tracePt t="23390" x="2574925" y="2319338"/>
          <p14:tracePt t="23397" x="2319338" y="2374900"/>
          <p14:tracePt t="23405" x="2100263" y="2428875"/>
          <p14:tracePt t="23414" x="1881188" y="2474913"/>
          <p14:tracePt t="23420" x="1725613" y="2520950"/>
          <p14:tracePt t="23427" x="1562100" y="2565400"/>
          <p14:tracePt t="23435" x="1433513" y="2611438"/>
          <p14:tracePt t="23442" x="1296988" y="2657475"/>
          <p14:tracePt t="23450" x="1196975" y="2703513"/>
          <p14:tracePt t="23457" x="1068388" y="2740025"/>
          <p14:tracePt t="23464" x="949325" y="2784475"/>
          <p14:tracePt t="23472" x="839788" y="2830513"/>
          <p14:tracePt t="23480" x="720725" y="2857500"/>
          <p14:tracePt t="23487" x="574675" y="2903538"/>
          <p14:tracePt t="23494" x="457200" y="2949575"/>
          <p14:tracePt t="23502" x="365125" y="2976563"/>
          <p14:tracePt t="23509" x="282575" y="2995613"/>
          <p14:tracePt t="23518" x="238125" y="3022600"/>
          <p14:tracePt t="23524" x="201613" y="3032125"/>
          <p14:tracePt t="23532" x="165100" y="3041650"/>
          <p14:tracePt t="23539" x="146050" y="3049588"/>
          <p14:tracePt t="23547" x="136525" y="3059113"/>
          <p14:tracePt t="23554" x="128588" y="3059113"/>
          <p14:tracePt t="23562" x="128588" y="3068638"/>
          <p14:tracePt t="23569" x="119063" y="3068638"/>
          <p14:tracePt t="23584" x="109538" y="3068638"/>
          <p14:tracePt t="23599" x="100013" y="3068638"/>
          <p14:tracePt t="23777" x="100013" y="3049588"/>
          <p14:tracePt t="23784" x="109538" y="3041650"/>
          <p14:tracePt t="23792" x="119063" y="3013075"/>
          <p14:tracePt t="23799" x="136525" y="2995613"/>
          <p14:tracePt t="23807" x="165100" y="2976563"/>
          <p14:tracePt t="23814" x="182563" y="2940050"/>
          <p14:tracePt t="23822" x="209550" y="2922588"/>
          <p14:tracePt t="23830" x="238125" y="2903538"/>
          <p14:tracePt t="23837" x="265113" y="2867025"/>
          <p14:tracePt t="23844" x="292100" y="2840038"/>
          <p14:tracePt t="23851" x="311150" y="2813050"/>
          <p14:tracePt t="23858" x="338138" y="2776538"/>
          <p14:tracePt t="23867" x="365125" y="2730500"/>
          <p14:tracePt t="23874" x="401638" y="2703513"/>
          <p14:tracePt t="23881" x="420688" y="2674938"/>
          <p14:tracePt t="23889" x="438150" y="2647950"/>
          <p14:tracePt t="23897" x="474663" y="2620963"/>
          <p14:tracePt t="23903" x="493713" y="2593975"/>
          <p14:tracePt t="23911" x="511175" y="2565400"/>
          <p14:tracePt t="23918" x="530225" y="2547938"/>
          <p14:tracePt t="23926" x="547688" y="2528888"/>
          <p14:tracePt t="23934" x="566738" y="2520950"/>
          <p14:tracePt t="23948" x="603250" y="2484438"/>
          <p14:tracePt t="23955" x="620713" y="2465388"/>
          <p14:tracePt t="23964" x="639763" y="2455863"/>
          <p14:tracePt t="23970" x="647700" y="2447925"/>
          <p14:tracePt t="23978" x="657225" y="2438400"/>
          <p14:tracePt t="23985" x="666750" y="2419350"/>
          <p14:tracePt t="23992" x="684213" y="2419350"/>
          <p14:tracePt t="24001" x="684213" y="2411413"/>
          <p14:tracePt t="24007" x="703263" y="2411413"/>
          <p14:tracePt t="24015" x="703263" y="2401888"/>
          <p14:tracePt t="24030" x="712788" y="2401888"/>
          <p14:tracePt t="24037" x="712788" y="2392363"/>
          <p14:tracePt t="24045" x="720725" y="2392363"/>
          <p14:tracePt t="24067" x="730250" y="2392363"/>
          <p14:tracePt t="24104" x="739775" y="2392363"/>
          <p14:tracePt t="24156" x="749300" y="2392363"/>
          <p14:tracePt t="24350" x="757238" y="2392363"/>
          <p14:tracePt t="24374" x="766763" y="2382838"/>
          <p14:tracePt t="24381" x="766763" y="2374900"/>
          <p14:tracePt t="24389" x="776288" y="2365375"/>
          <p14:tracePt t="24397" x="793750" y="2346325"/>
          <p14:tracePt t="24403" x="803275" y="2328863"/>
          <p14:tracePt t="24409" x="822325" y="2309813"/>
          <p14:tracePt t="24420" x="831850" y="2292350"/>
          <p14:tracePt t="24424" x="849313" y="2246313"/>
          <p14:tracePt t="24431" x="858838" y="2219325"/>
          <p14:tracePt t="24439" x="885825" y="2173288"/>
          <p14:tracePt t="24446" x="912813" y="2136775"/>
          <p14:tracePt t="24454" x="941388" y="2100263"/>
          <p14:tracePt t="24461" x="968375" y="2073275"/>
          <p14:tracePt t="24469" x="1004888" y="2046288"/>
          <p14:tracePt t="24476" x="1041400" y="2000250"/>
          <p14:tracePt t="24484" x="1068388" y="1963738"/>
          <p14:tracePt t="24491" x="1114425" y="1917700"/>
          <p14:tracePt t="24499" x="1150938" y="1871663"/>
          <p14:tracePt t="24506" x="1204913" y="1817688"/>
          <p14:tracePt t="24513" x="1250950" y="1771650"/>
          <p14:tracePt t="24520" x="1296988" y="1735138"/>
          <p14:tracePt t="24528" x="1370013" y="1662113"/>
          <p14:tracePt t="24535" x="1433513" y="1625600"/>
          <p14:tracePt t="24543" x="1516063" y="1543050"/>
          <p14:tracePt t="24550" x="1579563" y="1489075"/>
          <p14:tracePt t="24558" x="1652588" y="1433513"/>
          <p14:tracePt t="24566" x="1698625" y="1397000"/>
          <p14:tracePt t="24573" x="1762125" y="1350963"/>
          <p14:tracePt t="24580" x="1827213" y="1306513"/>
          <p14:tracePt t="24587" x="1871663" y="1277938"/>
          <p14:tracePt t="24596" x="1927225" y="1223963"/>
          <p14:tracePt t="24603" x="1990725" y="1187450"/>
          <p14:tracePt t="24610" x="2036763" y="1150938"/>
          <p14:tracePt t="24617" x="2073275" y="1104900"/>
          <p14:tracePt t="24625" x="2100263" y="1087438"/>
          <p14:tracePt t="24633" x="2119313" y="1058863"/>
          <p14:tracePt t="24640" x="2136775" y="1041400"/>
          <p14:tracePt t="24647" x="2146300" y="1031875"/>
          <p14:tracePt t="24654" x="2155825" y="1031875"/>
          <p14:tracePt t="24663" x="2163763" y="1022350"/>
          <p14:tracePt t="24670" x="2173288" y="1014413"/>
          <p14:tracePt t="24684" x="2182813" y="1004888"/>
          <p14:tracePt t="24700" x="2182813" y="995363"/>
          <p14:tracePt t="24826" x="2192338" y="995363"/>
          <p14:tracePt t="24833" x="2200275" y="995363"/>
          <p14:tracePt t="24841" x="2209800" y="995363"/>
          <p14:tracePt t="24848" x="2219325" y="1004888"/>
          <p14:tracePt t="24855" x="2236788" y="1022350"/>
          <p14:tracePt t="24864" x="2265363" y="1068388"/>
          <p14:tracePt t="24870" x="2328863" y="1150938"/>
          <p14:tracePt t="24878" x="2382838" y="1270000"/>
          <p14:tracePt t="24885" x="2474913" y="1416050"/>
          <p14:tracePt t="24893" x="2547938" y="1516063"/>
          <p14:tracePt t="24900" x="2647950" y="1652588"/>
          <p14:tracePt t="24908" x="2776538" y="1817688"/>
          <p14:tracePt t="24916" x="3032125" y="2155825"/>
          <p14:tracePt t="24923" x="3214688" y="2419350"/>
          <p14:tracePt t="24932" x="3406775" y="2711450"/>
          <p14:tracePt t="24939" x="3525838" y="2849563"/>
          <p14:tracePt t="24945" x="3598863" y="2949575"/>
          <p14:tracePt t="24952" x="3698875" y="3041650"/>
          <p14:tracePt t="24960" x="3781425" y="3122613"/>
          <p14:tracePt t="24967" x="3881438" y="3195638"/>
          <p14:tracePt t="24974" x="3963988" y="3251200"/>
          <p14:tracePt t="24983" x="4017963" y="3305175"/>
          <p14:tracePt t="24989" x="4083050" y="3341688"/>
          <p14:tracePt t="24996" x="4146550" y="3387725"/>
          <p14:tracePt t="25004" x="4210050" y="3433763"/>
          <p14:tracePt t="25013" x="4237038" y="3451225"/>
          <p14:tracePt t="25019" x="4256088" y="3470275"/>
          <p14:tracePt t="25027" x="4283075" y="3487738"/>
          <p14:tracePt t="25034" x="4302125" y="3487738"/>
          <p14:tracePt t="25041" x="4302125" y="3497263"/>
          <p14:tracePt t="25049" x="4302125" y="3506788"/>
          <p14:tracePt t="25063" x="4310063" y="3506788"/>
          <p14:tracePt t="25071" x="4319588" y="3506788"/>
          <p14:tracePt t="25094" x="4329113" y="3506788"/>
          <p14:tracePt t="86029" x="4310063" y="3460750"/>
          <p14:tracePt t="86037" x="4200525" y="3360738"/>
          <p14:tracePt t="86044" x="4027488" y="3251200"/>
          <p14:tracePt t="86051" x="3652838" y="2986088"/>
          <p14:tracePt t="86059" x="3041650" y="2693988"/>
          <p14:tracePt t="86066" x="2365375" y="2484438"/>
          <p14:tracePt t="86073" x="1708150" y="2319338"/>
          <p14:tracePt t="86081" x="1022350" y="2246313"/>
          <p14:tracePt t="86089" x="566738" y="22002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2" y="564899"/>
            <a:ext cx="9469677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07" y="200866"/>
            <a:ext cx="4736713" cy="3046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1" y="3193032"/>
            <a:ext cx="3741972" cy="61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4DDC5-1C6D-48A7-8D98-AA5148ED87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78" y="665349"/>
            <a:ext cx="2107741" cy="17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04B88-7045-4C13-B077-6C80E84F37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2606261"/>
            <a:ext cx="2257621" cy="310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D9D6DD-816B-4BF3-8A65-68909AA8C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58" y="3841015"/>
            <a:ext cx="2957472" cy="2420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77C4E2-FFCA-4DB2-BEC0-814F6CB146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4" y="6207649"/>
            <a:ext cx="4066783" cy="418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5B387-8A56-4CE2-914F-5786CE087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8" y="4529563"/>
            <a:ext cx="5546329" cy="176353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6DE5E14-4E3B-4AAF-833A-DAD1785237E5}"/>
              </a:ext>
            </a:extLst>
          </p:cNvPr>
          <p:cNvSpPr txBox="1"/>
          <p:nvPr/>
        </p:nvSpPr>
        <p:spPr>
          <a:xfrm>
            <a:off x="5108408" y="3848921"/>
            <a:ext cx="5021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</a:rPr>
              <a:t>Độ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dài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đường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gấp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khúc</a:t>
            </a: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77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0.8|1.9|10.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215</Words>
  <Application>Microsoft Office PowerPoint</Application>
  <PresentationFormat>Widescreen</PresentationFormat>
  <Paragraphs>62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Times New Roman</vt:lpstr>
      <vt:lpstr>VNI-Avo</vt:lpstr>
      <vt:lpstr>方正胖娃简体</vt:lpstr>
      <vt:lpstr>百变马丁</vt:lpstr>
      <vt:lpstr>5_Office Theme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144</cp:revision>
  <dcterms:created xsi:type="dcterms:W3CDTF">2021-01-08T03:00:40Z</dcterms:created>
  <dcterms:modified xsi:type="dcterms:W3CDTF">2021-10-23T03:40:11Z</dcterms:modified>
</cp:coreProperties>
</file>